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6A1EA1-99F4-4B47-BD87-1C2FA113954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9E5B98-982C-43ED-868B-A384E8932E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 agile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)-able to move quickly and easily; flexible</a:t>
            </a:r>
          </a:p>
          <a:p>
            <a:pPr lvl="1"/>
            <a:r>
              <a:rPr lang="en-US" dirty="0" smtClean="0"/>
              <a:t>Cheerleaders are very agile as evidenced by their fancy stunts and dance moves.</a:t>
            </a:r>
          </a:p>
          <a:p>
            <a:pPr lvl="1"/>
            <a:r>
              <a:rPr lang="en-US" dirty="0" smtClean="0"/>
              <a:t>Synonyms: nimble, spry</a:t>
            </a:r>
          </a:p>
          <a:p>
            <a:r>
              <a:rPr lang="en-US" b="1" dirty="0" smtClean="0"/>
              <a:t>2. audacious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)- bold, daring or uninhibited</a:t>
            </a:r>
          </a:p>
          <a:p>
            <a:pPr lvl="1"/>
            <a:r>
              <a:rPr lang="en-US" dirty="0" smtClean="0"/>
              <a:t>The audacious young baseball player was eager to work his way up from the minor leagues.</a:t>
            </a:r>
          </a:p>
          <a:p>
            <a:pPr lvl="1"/>
            <a:r>
              <a:rPr lang="en-US" dirty="0" smtClean="0"/>
              <a:t>Synonyms: courageous, nervy</a:t>
            </a:r>
          </a:p>
          <a:p>
            <a:pPr lvl="1"/>
            <a:r>
              <a:rPr lang="en-US" dirty="0" smtClean="0"/>
              <a:t>Antonyms: timid, cowardly</a:t>
            </a:r>
          </a:p>
          <a:p>
            <a:r>
              <a:rPr lang="en-US" b="1" dirty="0" smtClean="0"/>
              <a:t>3. crusade </a:t>
            </a:r>
            <a:r>
              <a:rPr lang="en-US" dirty="0" smtClean="0"/>
              <a:t>(noun)- a military expedition; a campaign for a cause</a:t>
            </a:r>
          </a:p>
          <a:p>
            <a:pPr lvl="1"/>
            <a:r>
              <a:rPr lang="en-US" dirty="0" smtClean="0"/>
              <a:t>The king led the crusade across the country to take over more land and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b="1" dirty="0" smtClean="0"/>
              <a:t>dub </a:t>
            </a:r>
            <a:r>
              <a:rPr lang="en-US" dirty="0" smtClean="0"/>
              <a:t> (verb)-to choose; to name</a:t>
            </a:r>
          </a:p>
          <a:p>
            <a:pPr lvl="1"/>
            <a:r>
              <a:rPr lang="en-US" dirty="0" smtClean="0"/>
              <a:t>The English teacher announced that she was going to dub Lawrence the best speller in the entire class.</a:t>
            </a:r>
          </a:p>
          <a:p>
            <a:pPr lvl="1"/>
            <a:r>
              <a:rPr lang="en-US" dirty="0" smtClean="0"/>
              <a:t>Synonyms: designate, label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era</a:t>
            </a:r>
            <a:r>
              <a:rPr lang="en-US" dirty="0" smtClean="0"/>
              <a:t> (noun)-a period of time marked by distinct events</a:t>
            </a:r>
          </a:p>
          <a:p>
            <a:pPr lvl="1"/>
            <a:r>
              <a:rPr lang="en-US" dirty="0" smtClean="0"/>
              <a:t>The invention of the Ford Model T marked a new era in travel.</a:t>
            </a:r>
          </a:p>
          <a:p>
            <a:r>
              <a:rPr lang="en-US" dirty="0" smtClean="0"/>
              <a:t>6. </a:t>
            </a:r>
            <a:r>
              <a:rPr lang="en-US" b="1" dirty="0" smtClean="0"/>
              <a:t>exceptional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)-unusual, extraordinary</a:t>
            </a:r>
          </a:p>
          <a:p>
            <a:pPr lvl="1"/>
            <a:r>
              <a:rPr lang="en-US" dirty="0" smtClean="0"/>
              <a:t>Brittney was such an exceptional speller that even our English teacher asked her how to spell words.</a:t>
            </a:r>
          </a:p>
          <a:p>
            <a:pPr lvl="1"/>
            <a:r>
              <a:rPr lang="en-US" dirty="0" smtClean="0"/>
              <a:t>Synonyms: atypical, phenomenal, peculiar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7. </a:t>
            </a:r>
            <a:r>
              <a:rPr lang="en-US" b="1" dirty="0" smtClean="0"/>
              <a:t>grapple</a:t>
            </a:r>
            <a:r>
              <a:rPr lang="en-US" dirty="0" smtClean="0"/>
              <a:t> (verb)-to struggle with physically or mentally</a:t>
            </a:r>
          </a:p>
          <a:p>
            <a:pPr lvl="1"/>
            <a:r>
              <a:rPr lang="en-US" dirty="0" smtClean="0"/>
              <a:t>Steven grappled with the idea of losing both his mom and his brother in the car accident.</a:t>
            </a:r>
          </a:p>
          <a:p>
            <a:r>
              <a:rPr lang="en-US" dirty="0" smtClean="0"/>
              <a:t>8. </a:t>
            </a:r>
            <a:r>
              <a:rPr lang="en-US" b="1" dirty="0" smtClean="0"/>
              <a:t>heritage</a:t>
            </a:r>
            <a:r>
              <a:rPr lang="en-US" dirty="0" smtClean="0"/>
              <a:t> (noun)-legacy or tradition</a:t>
            </a:r>
          </a:p>
          <a:p>
            <a:pPr lvl="1"/>
            <a:r>
              <a:rPr lang="en-US" dirty="0" smtClean="0"/>
              <a:t>The family had been located in the town for over one hundred years and were very proud of their heritage. </a:t>
            </a:r>
          </a:p>
          <a:p>
            <a:r>
              <a:rPr lang="en-US" dirty="0" smtClean="0"/>
              <a:t>9. </a:t>
            </a:r>
            <a:r>
              <a:rPr lang="en-US" b="1" dirty="0" smtClean="0"/>
              <a:t>legendary</a:t>
            </a:r>
            <a:r>
              <a:rPr lang="en-US" dirty="0" smtClean="0"/>
              <a:t> (</a:t>
            </a:r>
            <a:r>
              <a:rPr lang="en-US" dirty="0" err="1" smtClean="0"/>
              <a:t>adj</a:t>
            </a:r>
            <a:r>
              <a:rPr lang="en-US" dirty="0" smtClean="0"/>
              <a:t>)-well-known or famous</a:t>
            </a:r>
          </a:p>
          <a:p>
            <a:pPr lvl="1"/>
            <a:r>
              <a:rPr lang="en-US" dirty="0" smtClean="0"/>
              <a:t>Wild Bill, the outlaw, was legendary for his bank robbery hold-ups and gun fights.</a:t>
            </a:r>
          </a:p>
          <a:p>
            <a:pPr lvl="1"/>
            <a:r>
              <a:rPr lang="en-US" dirty="0" smtClean="0"/>
              <a:t>Antonyms: obscure,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10. </a:t>
            </a:r>
            <a:r>
              <a:rPr lang="en-US" b="1" dirty="0" smtClean="0"/>
              <a:t>mien</a:t>
            </a:r>
            <a:r>
              <a:rPr lang="en-US" dirty="0" smtClean="0"/>
              <a:t> (noun)-manner or appearance</a:t>
            </a:r>
          </a:p>
          <a:p>
            <a:pPr lvl="1"/>
            <a:r>
              <a:rPr lang="en-US" dirty="0" smtClean="0"/>
              <a:t>The king was a man of honorable mien, so the townspeople did not fear him.</a:t>
            </a:r>
          </a:p>
          <a:p>
            <a:r>
              <a:rPr lang="en-US" dirty="0" smtClean="0"/>
              <a:t>11. </a:t>
            </a:r>
            <a:r>
              <a:rPr lang="en-US" b="1" dirty="0" smtClean="0"/>
              <a:t>muse</a:t>
            </a:r>
            <a:r>
              <a:rPr lang="en-US" dirty="0" smtClean="0"/>
              <a:t>  (verb)-to think about or ponder something</a:t>
            </a:r>
          </a:p>
          <a:p>
            <a:pPr lvl="1"/>
            <a:r>
              <a:rPr lang="en-US" dirty="0" smtClean="0"/>
              <a:t>My dad told me that my problem wasn’t that I mused too much and that an idle mind was the devil’s playground.</a:t>
            </a:r>
          </a:p>
          <a:p>
            <a:r>
              <a:rPr lang="en-US" dirty="0" smtClean="0"/>
              <a:t>12. </a:t>
            </a:r>
            <a:r>
              <a:rPr lang="en-US" b="1" dirty="0" smtClean="0"/>
              <a:t>muster</a:t>
            </a:r>
            <a:r>
              <a:rPr lang="en-US" dirty="0" smtClean="0"/>
              <a:t> (verb)-to gather or to summon</a:t>
            </a:r>
          </a:p>
          <a:p>
            <a:pPr lvl="1"/>
            <a:r>
              <a:rPr lang="en-US" dirty="0" smtClean="0"/>
              <a:t>Like many teenage students, Gloria has to muster a lot of courage to stand in front of her peers and deliver a speech.</a:t>
            </a:r>
          </a:p>
          <a:p>
            <a:pPr lvl="1"/>
            <a:r>
              <a:rPr lang="en-US" dirty="0" smtClean="0"/>
              <a:t>Antonyms: disperse, scatter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5973763"/>
          </a:xfrm>
        </p:spPr>
        <p:txBody>
          <a:bodyPr>
            <a:noAutofit/>
          </a:bodyPr>
          <a:lstStyle/>
          <a:p>
            <a:r>
              <a:rPr lang="en-US" sz="2600" dirty="0"/>
              <a:t>13. </a:t>
            </a:r>
            <a:r>
              <a:rPr lang="en-US" sz="2600" b="1" dirty="0"/>
              <a:t>pivotal</a:t>
            </a:r>
            <a:r>
              <a:rPr lang="en-US" sz="2600" dirty="0"/>
              <a:t>(</a:t>
            </a:r>
            <a:r>
              <a:rPr lang="en-US" sz="2600" dirty="0" err="1"/>
              <a:t>adj</a:t>
            </a:r>
            <a:r>
              <a:rPr lang="en-US" sz="2600" dirty="0"/>
              <a:t>)- important, vital</a:t>
            </a:r>
          </a:p>
          <a:p>
            <a:pPr lvl="1"/>
            <a:r>
              <a:rPr lang="en-US" sz="2600" dirty="0"/>
              <a:t>A pivotal moment in the football game occurred when the opposing team’s quarterback fell and broke his arm. </a:t>
            </a:r>
          </a:p>
          <a:p>
            <a:pPr lvl="1"/>
            <a:r>
              <a:rPr lang="en-US" sz="2600" dirty="0"/>
              <a:t>Antonyms: insignificant, minor, incidental</a:t>
            </a:r>
          </a:p>
          <a:p>
            <a:r>
              <a:rPr lang="en-US" sz="2600" dirty="0"/>
              <a:t>14. </a:t>
            </a:r>
            <a:r>
              <a:rPr lang="en-US" sz="2600" b="1" dirty="0"/>
              <a:t>stamina</a:t>
            </a:r>
            <a:r>
              <a:rPr lang="en-US" sz="2600" dirty="0"/>
              <a:t> (noun)-endurance</a:t>
            </a:r>
          </a:p>
          <a:p>
            <a:pPr lvl="1"/>
            <a:r>
              <a:rPr lang="en-US" sz="2600" dirty="0"/>
              <a:t>Most marathon runners have a lot of stamina to run long distances.</a:t>
            </a:r>
          </a:p>
          <a:p>
            <a:pPr lvl="1"/>
            <a:r>
              <a:rPr lang="en-US" sz="2600" dirty="0"/>
              <a:t>Synonyms: staying power, endurance</a:t>
            </a:r>
          </a:p>
          <a:p>
            <a:r>
              <a:rPr lang="en-US" sz="2600" dirty="0"/>
              <a:t>15. </a:t>
            </a:r>
            <a:r>
              <a:rPr lang="en-US" sz="2600" b="1" dirty="0"/>
              <a:t>stance</a:t>
            </a:r>
            <a:r>
              <a:rPr lang="en-US" sz="2600" dirty="0"/>
              <a:t> (noun)-1. an intellectual or emotional attitude toward something 2. the position of one’s feet.</a:t>
            </a:r>
          </a:p>
          <a:p>
            <a:pPr lvl="1"/>
            <a:r>
              <a:rPr lang="en-US" sz="2600" dirty="0"/>
              <a:t>1. Gavin’s mom took a negative stance on taking drugs because her father had died from a drug addiction.</a:t>
            </a:r>
          </a:p>
          <a:p>
            <a:pPr lvl="1"/>
            <a:r>
              <a:rPr lang="en-US" sz="2600" dirty="0"/>
              <a:t> 2. The baseball player’s stance was awkward, yet he consistently hit home runs when he was at bat.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518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Flocabulary Unit 2</vt:lpstr>
      <vt:lpstr>Slide 2</vt:lpstr>
      <vt:lpstr>Slide 3</vt:lpstr>
      <vt:lpstr>Slide 4</vt:lpstr>
      <vt:lpstr>Slide 5</vt:lpstr>
      <vt:lpstr>Slide 6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Flocabulary Unit 2</dc:title>
  <dc:creator>RogersJ1</dc:creator>
  <cp:lastModifiedBy>RogersJ1</cp:lastModifiedBy>
  <cp:revision>1</cp:revision>
  <dcterms:created xsi:type="dcterms:W3CDTF">2013-02-11T00:32:17Z</dcterms:created>
  <dcterms:modified xsi:type="dcterms:W3CDTF">2013-02-11T00:53:17Z</dcterms:modified>
</cp:coreProperties>
</file>